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8" r:id="rId5"/>
    <p:sldId id="259" r:id="rId6"/>
    <p:sldId id="279" r:id="rId7"/>
    <p:sldId id="260" r:id="rId8"/>
    <p:sldId id="280" r:id="rId9"/>
    <p:sldId id="281" r:id="rId10"/>
    <p:sldId id="261" r:id="rId11"/>
    <p:sldId id="282" r:id="rId12"/>
    <p:sldId id="262" r:id="rId13"/>
    <p:sldId id="283" r:id="rId14"/>
    <p:sldId id="263" r:id="rId15"/>
    <p:sldId id="284" r:id="rId16"/>
    <p:sldId id="264" r:id="rId17"/>
    <p:sldId id="285" r:id="rId18"/>
    <p:sldId id="265" r:id="rId19"/>
    <p:sldId id="288" r:id="rId20"/>
    <p:sldId id="266" r:id="rId21"/>
    <p:sldId id="286" r:id="rId22"/>
    <p:sldId id="267" r:id="rId23"/>
    <p:sldId id="287" r:id="rId24"/>
    <p:sldId id="268" r:id="rId25"/>
    <p:sldId id="269" r:id="rId26"/>
    <p:sldId id="289" r:id="rId27"/>
    <p:sldId id="29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660066"/>
    <a:srgbClr val="096D2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6000">
              <a:srgbClr val="DDEBCF">
                <a:alpha val="3000"/>
              </a:srgbClr>
            </a:gs>
            <a:gs pos="50000">
              <a:srgbClr val="9CB86E"/>
            </a:gs>
            <a:gs pos="100000">
              <a:srgbClr val="156B13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5FC746E-2B84-4609-A239-79209B795AA5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E2A0037-0984-4584-B674-D3F93248C9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3372" y="3214686"/>
            <a:ext cx="4671986" cy="3643314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/>
            <a:r>
              <a:rPr lang="ru-RU" sz="4800" b="1" dirty="0" smtClean="0">
                <a:ln/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Редкие Растения Тверской области</a:t>
            </a:r>
            <a:endParaRPr lang="ru-RU" sz="4800" b="1" dirty="0">
              <a:ln/>
              <a:solidFill>
                <a:schemeClr val="accent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00108"/>
            <a:ext cx="8229600" cy="5626121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Кувшинка белоснежная – самый крупный цветок наших мест. В тверских сёлах и деревнях кувшинку называют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одолень-трава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Верхневолжье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издавна замечали: если на воде показались листья кувшинки – заморозков больше не будет.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Крупные белые цветы растения открываются ровно в семь часов утра и закрываются ровно в семь часов вечера.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D:\Мои документы\Мои рисунки\1602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1540" y="4071942"/>
            <a:ext cx="4182460" cy="278605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3" name="Picture 3" descr="D:\Мои документы\Мои рисунки\Nymphaea_candida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714744" cy="278605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5" name="Picture 5" descr="D:\Мои документы\Мои рисунки\0_21a62_81256201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714488"/>
            <a:ext cx="3810000" cy="2857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D:\Мои документы\Мои рисунки\d4c6684bb5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0"/>
            <a:ext cx="3428991" cy="2656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D:\Мои документы\Мои рисунки\198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000484"/>
            <a:ext cx="3810021" cy="28575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85860"/>
            <a:ext cx="8229600" cy="514353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 числу редких исчезающих растений Тверской области относится живокость высокая.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Растение ядовито. Учёные изучили химический состав живокости, и оказалось, что она содержит особые вещества, которые по своему действию на организм человека и животных сходны с кураре – хорошо известным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стрельным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ядом индейцев Южной Америки.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D:\Мои документы\Мои рисунки\12932643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0"/>
            <a:ext cx="3810000" cy="28575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146" name="Picture 2" descr="D:\Мои документы\Мои рисунки\lr-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2857488" cy="411676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147" name="Picture 3" descr="D:\Мои документы\Мои рисунки\zhivokost-vysokaya-b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856124"/>
            <a:ext cx="3071802" cy="4001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D:\Мои документы\Мои рисунки\1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1785926"/>
            <a:ext cx="3143987" cy="385765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149" name="Picture 5" descr="D:\Мои документы\Мои рисунки\73734_12eafcef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3643314"/>
            <a:ext cx="2137766" cy="3214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71546"/>
            <a:ext cx="8229600" cy="5626121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Водяной орех или чилим – редкое растение, занесённое в Красную книгу России.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Водяной орех – очень близкий родственник кипрея (на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Верхневолжье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называемого иван-чаем). Они одного семейства, но такие разные. Кипрей отличный медонос, а чилим – самоопыляющееся растение, и никакие насекомые ему не нужны.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Мои рисунки\Trapanata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281059" cy="321468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1" name="Picture 3" descr="D:\Мои документы\Мои рисунки\post-17068-12061919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2390" y="642918"/>
            <a:ext cx="441161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D:\Мои документы\Мои рисунки\79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3709658"/>
            <a:ext cx="4714908" cy="31483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00108"/>
            <a:ext cx="8229600" cy="569755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Цветы орхидей… изысканно неожиданные расцветки, прихотливые контуры лепестков, экзотические ароматы. Есть орхидеи и в тверских лесах: венерин башмачок,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любка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двулистная, ятрышник относятся к семейству орхидных.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Пожалуй наиболее обычна у нас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любка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двулистная, которую чаще называют ночной фиалкой.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Очень похож на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любку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двулистную ятрышник. Они цветут одновременно и растут рядом.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Мои рисунки\lub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0"/>
            <a:ext cx="2643174" cy="3524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D:\Мои документы\Мои рисунки\Platanthera_bifolia20090612_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0"/>
            <a:ext cx="3241033" cy="2886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D:\Мои документы\Мои рисунки\lyubka-dvulistnaya-b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0"/>
            <a:ext cx="2257426" cy="29895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D:\Мои документы\Мои рисунки\yatrishni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143248"/>
            <a:ext cx="2232422" cy="37147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D:\Мои документы\Мои рисунки\4980_4d78afe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2934068"/>
            <a:ext cx="3100390" cy="392393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198" name="Picture 6" descr="D:\Мои документы\Мои рисунки\633123.jpg"/>
          <p:cNvPicPr>
            <a:picLocks noChangeAspect="1" noChangeArrowheads="1"/>
          </p:cNvPicPr>
          <p:nvPr/>
        </p:nvPicPr>
        <p:blipFill>
          <a:blip r:embed="rId7"/>
          <a:srcRect t="5814" r="5886" b="13953"/>
          <a:stretch>
            <a:fillRect/>
          </a:stretch>
        </p:blipFill>
        <p:spPr bwMode="auto">
          <a:xfrm>
            <a:off x="5929322" y="3571852"/>
            <a:ext cx="2571768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00108"/>
            <a:ext cx="8229600" cy="5697559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Самая крупная орхидея тверских лесов – венерин башмачок. Этот чрезвычайно оригинальный цветок катастрофически быстро исчезает.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Прорастают семена этого цветка только в симбиозе с грибами, а зацветает венерин башмачок на 18-м году своей жизни.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Прежде чем сорвать любую орхидею, вспомните, как трудно, своеобразно и долго прорастают их семена.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Мои документы\Мои рисунки\6327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4562" y="0"/>
            <a:ext cx="3119438" cy="3119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D:\Мои документы\Мои рисунки\7067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40709"/>
            <a:ext cx="3495676" cy="29172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D:\Мои документы\Мои рисунки\9154877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85728"/>
            <a:ext cx="3387419" cy="336709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222" name="Picture 6" descr="D:\Мои документы\Мои рисунки\venerin_bashmacho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732394"/>
            <a:ext cx="3786214" cy="284257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err="1" smtClean="0">
                <a:ln/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Верхневолжье</a:t>
            </a:r>
            <a:r>
              <a:rPr lang="ru-RU" b="1" cap="all" dirty="0" smtClean="0">
                <a:ln/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– уникальный уголок России. Здесь, на отрогах древних </a:t>
            </a:r>
            <a:r>
              <a:rPr lang="ru-RU" b="1" cap="all" dirty="0" err="1" smtClean="0">
                <a:ln/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Алаунских</a:t>
            </a:r>
            <a:r>
              <a:rPr lang="ru-RU" b="1" cap="all" dirty="0" smtClean="0">
                <a:ln/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гор (ныне Валдайской возвышенности), в заповедных лесах, близ истоков великих славянских рек – Волги и Западной Двины, сохранились редкие, реликтовые растения, живут удивительные животные, древнейшие хозяева этих мест.</a:t>
            </a:r>
            <a:endParaRPr lang="ru-RU" b="1" cap="all" dirty="0">
              <a:ln/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928670"/>
            <a:ext cx="8229600" cy="5626121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Одно из самых загадочных и редких растений тверского края – петров крест. Круглый год это растение живёт под землёй и лишь весной на короткое время выставляет наружу верхнюю часть соцветия.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Петров крест – растение-паразит. Его семена прорастают намертво присосавшись к корню дерева.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Считалось, кому повезёт весной увидеть это растение – будет счастливым.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и документы\Мои рисунки\pkjpegph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44" y="0"/>
            <a:ext cx="3143256" cy="41910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D:\Мои документы\Мои рисунки\petrov_krest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4125899"/>
            <a:ext cx="3641813" cy="273210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4" name="Picture 4" descr="D:\Мои документы\Мои рисунки\DSCN37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500562" cy="33754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D:\Мои документы\Мои рисунки\Lathraea_squamari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492994"/>
            <a:ext cx="3205168" cy="336500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229600" cy="4786346"/>
          </a:xfrm>
        </p:spPr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Среди растений с жёлтыми цветами в Тверской области наиболее привлекательна купальница европейская. Латинское название рода купальница имеет немецкое происхождение и переводится как «цветок тролля». По поверью это растение является любимым у лесных сказочных существ.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D:\Мои документы\Мои рисунки\1250542643_521px-trollius-o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0"/>
            <a:ext cx="3124204" cy="35919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D:\Мои документы\Мои рисунки\61220214_1278416355_IMGP26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9" y="2809046"/>
            <a:ext cx="2714612" cy="4048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D:\Мои документы\Мои рисунки\0_8030_e61c99ca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3714744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D:\Мои документы\Мои рисунки\758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14752"/>
            <a:ext cx="3595713" cy="269678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270" name="Picture 6" descr="D:\Мои документы\Мои рисунки\005582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2786058"/>
            <a:ext cx="2652715" cy="322074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142984"/>
            <a:ext cx="8229600" cy="5357850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Цветение редкого в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Верхневолжье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цветка – ветреницы дубравной совпадает с периодом весенних ветров. И поэтому не случайно, что название его – анемона – происходит от греческого «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анемос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 - ветер.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Лунник оживающий – реликтовое растение, пришелец из далёкого прошлого. Он обитал ещё в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теритичных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широколиственных лесах. Занесён в Красную книгу России.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Мои документы\Мои рисунки\c55c1955ee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0438"/>
            <a:ext cx="3357562" cy="33575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D:\Мои документы\Мои рисунки\vetrenica_l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-1"/>
            <a:ext cx="4214810" cy="28239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D:\Мои документы\Мои рисунки\14271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0"/>
            <a:ext cx="3816144" cy="3286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 descr="D:\Мои документы\Мои рисунки\0_d007_808944c1_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357562"/>
            <a:ext cx="4775015" cy="31813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D:\Мои документы\Мои рисунки\Lunaria_rediviva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0"/>
            <a:ext cx="3524243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D:\Мои документы\Мои рисунки\lunnik_20091017_11212467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2928934"/>
            <a:ext cx="2946800" cy="392906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3315" name="Picture 3" descr="D:\Мои документы\Мои рисунки\0_2c23d_d4e39aca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852961" y="566589"/>
            <a:ext cx="3857628" cy="272445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3316" name="Picture 4" descr="D:\Мои документы\Мои рисунки\Lunaria rediviv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2447166"/>
            <a:ext cx="3356232" cy="25201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 descr="D:\Мои документы\Мои рисунки\post-12150-118064018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4506520"/>
            <a:ext cx="3135306" cy="2351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000240"/>
            <a:ext cx="6031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Литература </a:t>
            </a:r>
          </a:p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       Красная книга  Тверской области. Тверь 2002г.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142984"/>
            <a:ext cx="8229600" cy="535785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светлых сосновых лесах Тверской области растёт необычайно красивое растение – сон-трава, или прострел раскрытый. Всё растение словно закутано в тёплый чехол из многочисленных мягких волосков, которые защищают стебель и бутон от весенних заморозков. С каждым днём цветонос поднимается всё выше. И вот раскрывается крупный колокольчатой формы цветок. Листьев пока ещё нет, они появятся после цветения.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Сон-трава ядовита, причём токсичными веществами наделены все её части.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0_2a402_f54d0402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1" y="3571876"/>
            <a:ext cx="4381499" cy="328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Мои документы\Мои рисунки\0_2b36e_bef7b6e8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9793" y="0"/>
            <a:ext cx="4374207" cy="328612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8" name="Picture 4" descr="D:\Мои документы\Мои рисунки\0_7896_e4761b2f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71612"/>
            <a:ext cx="4929190" cy="36968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229600" cy="5072098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Весной, когда местами ещё лежит снег, а по утрам бывают морозы, сквозь прошлогоднюю листву пробиваются голубые мелкие цветы. Русское название растения – печёночница обыкновенная.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древности люди думали, что если листья этого растения похожи на печень человека, значит, оно помогает от болезни печени. Но печёночница – трава ядовитая. Лишь муравьи любят посещать печёночницу. Специально для них у основания каждого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плодика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налита капелька масла, которое эти насекомые очень любят.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Мои рисунки\6272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7488" cy="3809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Мои документы\Мои рисунки\pechenica.JPG"/>
          <p:cNvPicPr>
            <a:picLocks noChangeAspect="1" noChangeArrowheads="1"/>
          </p:cNvPicPr>
          <p:nvPr/>
        </p:nvPicPr>
        <p:blipFill>
          <a:blip r:embed="rId3"/>
          <a:srcRect b="7575"/>
          <a:stretch>
            <a:fillRect/>
          </a:stretch>
        </p:blipFill>
        <p:spPr bwMode="auto">
          <a:xfrm>
            <a:off x="6000760" y="2500306"/>
            <a:ext cx="3143240" cy="43576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Мои документы\Мои рисунки\369ec488cdd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738554"/>
            <a:ext cx="4991114" cy="3119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D:\Мои документы\Мои рисунки\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25874" y="1"/>
            <a:ext cx="4095746" cy="307181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142984"/>
            <a:ext cx="8229600" cy="528641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Купена и ландыш – родственники: оба растения относятся к семейству лилейных.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Купену иногда называют соломоновой печатью из-за корневища необычной формы, посмотрев на которое можно сказать сколько лет прожила купена.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Ландыш майский – трогательный цветок, которым мы восторгаемся весной и в начале лета. Корни – это оружие ландыша в борьбе с другими растениями за место под солнцем, ведь корневище ландыша выделяет особые вещества –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колины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 губительные для других растений. Даже в букете с ландышем уживается только фиалка.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Мои рисунки\895643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4500562" cy="337542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5" name="Picture 3" descr="D:\Мои документы\Мои рисунки\0_11e3d_f6143624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357557"/>
            <a:ext cx="4667256" cy="35004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:\Мои документы\Мои рисунки\4599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7077" y="0"/>
            <a:ext cx="4236923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D:\Мои документы\Мои рисунки\9f04d7068c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28604"/>
            <a:ext cx="3905256" cy="292894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098" name="Picture 2" descr="D:\Мои документы\Мои рисунки\d0da79c15b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357570"/>
            <a:ext cx="3571868" cy="350043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099" name="Picture 3" descr="D:\Мои документы\Мои рисунки\4034481_adfa6e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57429"/>
            <a:ext cx="3040386" cy="4500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D:\Мои документы\Мои рисунки\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0"/>
            <a:ext cx="3714744" cy="2786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342</TotalTime>
  <Words>731</Words>
  <Application>Microsoft Office PowerPoint</Application>
  <PresentationFormat>Экран (4:3)</PresentationFormat>
  <Paragraphs>30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Редкие Растения Тверской области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Unattended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и животные, занесённые в Красную книгу</dc:title>
  <dc:creator>User</dc:creator>
  <cp:lastModifiedBy>Елена</cp:lastModifiedBy>
  <cp:revision>40</cp:revision>
  <dcterms:created xsi:type="dcterms:W3CDTF">2011-02-22T14:10:11Z</dcterms:created>
  <dcterms:modified xsi:type="dcterms:W3CDTF">2012-04-02T11:57:58Z</dcterms:modified>
</cp:coreProperties>
</file>