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 autoAdjust="0"/>
    <p:restoredTop sz="94660"/>
  </p:normalViewPr>
  <p:slideViewPr>
    <p:cSldViewPr>
      <p:cViewPr varScale="1">
        <p:scale>
          <a:sx n="65" d="100"/>
          <a:sy n="65" d="100"/>
        </p:scale>
        <p:origin x="-6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DABB7A-84E8-4903-B6F5-47996B035516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33974D-07B6-4AA0-999F-AE1E8DF91A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Курение-ЯД!</a:t>
            </a:r>
            <a:endParaRPr lang="ru-RU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857364"/>
            <a:ext cx="5457439" cy="3641600"/>
          </a:xfrm>
          <a:prstGeom prst="rect">
            <a:avLst/>
          </a:prstGeom>
          <a:ln w="127000" cap="sq">
            <a:solidFill>
              <a:schemeClr val="bg1">
                <a:lumMod val="65000"/>
                <a:lumOff val="3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8596" y="5857892"/>
            <a:ext cx="850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ученица 11  </a:t>
            </a:r>
            <a:r>
              <a:rPr lang="ru-RU" dirty="0" smtClean="0"/>
              <a:t>класса </a:t>
            </a:r>
            <a:r>
              <a:rPr lang="ru-RU" dirty="0" smtClean="0"/>
              <a:t>МБОУ </a:t>
            </a:r>
            <a:r>
              <a:rPr lang="ru-RU" dirty="0" err="1" smtClean="0"/>
              <a:t>Молдинской</a:t>
            </a:r>
            <a:r>
              <a:rPr lang="ru-RU" dirty="0" smtClean="0"/>
              <a:t> СОШ </a:t>
            </a:r>
            <a:r>
              <a:rPr lang="ru-RU" dirty="0" err="1" smtClean="0"/>
              <a:t>Галичникова</a:t>
            </a:r>
            <a:r>
              <a:rPr lang="ru-RU" dirty="0" smtClean="0"/>
              <a:t> Виктория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000108"/>
            <a:ext cx="7772400" cy="5286412"/>
          </a:xfrm>
        </p:spPr>
        <p:txBody>
          <a:bodyPr/>
          <a:lstStyle/>
          <a:p>
            <a:r>
              <a:rPr lang="ru-RU" dirty="0" smtClean="0"/>
              <a:t>В жизни современного общества особо остро стали проблемы связанные с табакокурением. Особенно большое распространение оно получило в среде молодёжи. </a:t>
            </a:r>
            <a:endParaRPr lang="ru-RU" dirty="0"/>
          </a:p>
        </p:txBody>
      </p:sp>
      <p:pic>
        <p:nvPicPr>
          <p:cNvPr id="6" name="Рисунок 5" descr="155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500306"/>
            <a:ext cx="4762500" cy="3571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214398"/>
            <a:ext cx="3470144" cy="5143560"/>
          </a:xfrm>
        </p:spPr>
        <p:txBody>
          <a:bodyPr/>
          <a:lstStyle/>
          <a:p>
            <a:r>
              <a:rPr lang="ru-RU" dirty="0" smtClean="0"/>
              <a:t>Большинство людей как у нас в России, так и за рубежом начинают курить в детском и подростковом возрасте. Чаще всего дети начинают курить в возрасте 10 - 12 лет, к 14 - 16 годам количество курильщиков увеличивается.</a:t>
            </a:r>
          </a:p>
          <a:p>
            <a:endParaRPr lang="ru-RU" dirty="0"/>
          </a:p>
        </p:txBody>
      </p:sp>
      <p:pic>
        <p:nvPicPr>
          <p:cNvPr id="4" name="Рисунок 3" descr="390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785794"/>
            <a:ext cx="3714750" cy="5524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42984"/>
            <a:ext cx="7613548" cy="3143272"/>
          </a:xfrm>
        </p:spPr>
        <p:txBody>
          <a:bodyPr/>
          <a:lstStyle/>
          <a:p>
            <a:r>
              <a:rPr lang="ru-RU" dirty="0" smtClean="0"/>
              <a:t>Почему подростки курят? </a:t>
            </a:r>
          </a:p>
          <a:p>
            <a:r>
              <a:rPr lang="ru-RU" dirty="0" smtClean="0"/>
              <a:t>Причинами начала курения являются: </a:t>
            </a:r>
          </a:p>
          <a:p>
            <a:r>
              <a:rPr lang="ru-RU" dirty="0" smtClean="0"/>
              <a:t>-любопытство.</a:t>
            </a:r>
          </a:p>
          <a:p>
            <a:r>
              <a:rPr lang="ru-RU" dirty="0" smtClean="0"/>
              <a:t>-курение за компанию.</a:t>
            </a:r>
          </a:p>
          <a:p>
            <a:r>
              <a:rPr lang="ru-RU" dirty="0" smtClean="0"/>
              <a:t>-пример взрослых и друзей.</a:t>
            </a:r>
          </a:p>
          <a:p>
            <a:r>
              <a:rPr lang="ru-RU" dirty="0" smtClean="0"/>
              <a:t>-желание почувствовать себя крутым, модным,</a:t>
            </a:r>
          </a:p>
          <a:p>
            <a:r>
              <a:rPr lang="ru-RU" dirty="0" smtClean="0"/>
              <a:t> -наличие актуальной проблемы. </a:t>
            </a:r>
            <a:endParaRPr lang="ru-RU" dirty="0"/>
          </a:p>
        </p:txBody>
      </p:sp>
      <p:pic>
        <p:nvPicPr>
          <p:cNvPr id="6" name="Рисунок 5" descr="887931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786190"/>
            <a:ext cx="3286128" cy="28575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 descr="13463225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4214818"/>
            <a:ext cx="3429003" cy="22145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928670"/>
            <a:ext cx="7772400" cy="4643470"/>
          </a:xfrm>
        </p:spPr>
        <p:txBody>
          <a:bodyPr/>
          <a:lstStyle/>
          <a:p>
            <a:r>
              <a:rPr lang="ru-RU" dirty="0" smtClean="0"/>
              <a:t>Рассмотрим основные вредные для организма человека вещества в табачном дыму.</a:t>
            </a:r>
          </a:p>
          <a:p>
            <a:r>
              <a:rPr lang="ru-RU" dirty="0" smtClean="0"/>
              <a:t>-НИКОТИН.</a:t>
            </a:r>
          </a:p>
          <a:p>
            <a:r>
              <a:rPr lang="ru-RU" dirty="0" smtClean="0"/>
              <a:t>-СИНИЛЬНАЯ КИСЛОТА.</a:t>
            </a:r>
          </a:p>
          <a:p>
            <a:r>
              <a:rPr lang="ru-RU" sz="1400" dirty="0" smtClean="0"/>
              <a:t>-</a:t>
            </a:r>
            <a:r>
              <a:rPr lang="ru-RU" sz="2400" dirty="0" smtClean="0"/>
              <a:t>СТИРОЛ.</a:t>
            </a:r>
          </a:p>
          <a:p>
            <a:r>
              <a:rPr lang="ru-RU" sz="2400" dirty="0" smtClean="0"/>
              <a:t>-НЕРВНО-СЕРДЕЧНЫЕ ЯДЫ.</a:t>
            </a:r>
            <a:endParaRPr lang="ru-RU" sz="2400" dirty="0"/>
          </a:p>
        </p:txBody>
      </p:sp>
      <p:pic>
        <p:nvPicPr>
          <p:cNvPr id="4" name="Рисунок 3" descr="1327878049_0_77549_c409d38f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00438"/>
            <a:ext cx="4185789" cy="321468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cscp-e13092521134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00438"/>
            <a:ext cx="3333750" cy="321471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785794"/>
            <a:ext cx="7772400" cy="5143536"/>
          </a:xfrm>
        </p:spPr>
        <p:txBody>
          <a:bodyPr/>
          <a:lstStyle/>
          <a:p>
            <a:r>
              <a:rPr lang="ru-RU" dirty="0" smtClean="0"/>
              <a:t>Большинство </a:t>
            </a:r>
            <a:r>
              <a:rPr lang="ru-RU" dirty="0" err="1" smtClean="0"/>
              <a:t>табакокурильщиков</a:t>
            </a:r>
            <a:r>
              <a:rPr lang="ru-RU" dirty="0" smtClean="0"/>
              <a:t> знает, что табачный дым опасен, но лишь немногие знают, сколько вреда он наносит их здоровью. Рассмотрим подробнее, к каким заболеваниям чаще всего приводит табачное отравление организма.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-РАК.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-ЯЗВЕННАЯ БОЛЕЗНЬ.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-СЕРДЕЧНО-СОСУДИСТАЯ СИСТЕМА.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56_21_03_11_cigar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86190"/>
            <a:ext cx="1862914" cy="25907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pic_594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3714751"/>
            <a:ext cx="3449843" cy="273254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642918"/>
            <a:ext cx="7772400" cy="4143404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Какие еще выгоды сулит вам отказ от отравления себя табачным дымом? Что вам даст жизнь без сигарет? Судите сами:</a:t>
            </a:r>
          </a:p>
          <a:p>
            <a:r>
              <a:rPr lang="ru-RU" dirty="0" smtClean="0"/>
              <a:t> </a:t>
            </a:r>
          </a:p>
          <a:p>
            <a:r>
              <a:rPr lang="ru-RU" sz="3800" dirty="0" smtClean="0"/>
              <a:t>- повысится интеллектуальная способность;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dirty="0" smtClean="0"/>
              <a:t>- улучшится физическая трудоспособность;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dirty="0" smtClean="0"/>
              <a:t>- улучшится самочувствие;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dirty="0" smtClean="0"/>
              <a:t>- вы обретете нормальный сон, устойчивость к стрессам, спокойную нервную систему;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dirty="0" smtClean="0"/>
              <a:t>- остановится интенсивное разрушение зубов;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dirty="0" smtClean="0"/>
              <a:t>- значительно улучшится ваш внешний вид;</a:t>
            </a:r>
          </a:p>
          <a:p>
            <a:endParaRPr lang="ru-RU" dirty="0"/>
          </a:p>
        </p:txBody>
      </p:sp>
      <p:pic>
        <p:nvPicPr>
          <p:cNvPr id="4" name="Рисунок 3" descr="2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929066"/>
            <a:ext cx="2428892" cy="25785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smoking_b-1024x7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4857760"/>
            <a:ext cx="2357454" cy="176809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rukova1_63b99ca623372c06d60348f4fb7048351000337731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714356"/>
            <a:ext cx="3169114" cy="268371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kurenie-vredit-zdorovyu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643314"/>
            <a:ext cx="3592046" cy="300039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kureni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726907"/>
            <a:ext cx="3288616" cy="271084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mokin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230" y="0"/>
            <a:ext cx="920923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202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Курение-ЯД!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Курение-ЯД!</dc:title>
  <dc:creator>User</dc:creator>
  <cp:lastModifiedBy>ss</cp:lastModifiedBy>
  <cp:revision>8</cp:revision>
  <dcterms:created xsi:type="dcterms:W3CDTF">2014-02-20T16:53:16Z</dcterms:created>
  <dcterms:modified xsi:type="dcterms:W3CDTF">2014-12-18T12:27:26Z</dcterms:modified>
</cp:coreProperties>
</file>